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35" r:id="rId5"/>
    <p:sldId id="340" r:id="rId6"/>
    <p:sldId id="341" r:id="rId7"/>
    <p:sldId id="342" r:id="rId8"/>
    <p:sldId id="34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2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586</TotalTime>
  <Words>46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9</cp:revision>
  <dcterms:created xsi:type="dcterms:W3CDTF">2024-09-11T03:26:27Z</dcterms:created>
  <dcterms:modified xsi:type="dcterms:W3CDTF">2024-09-11T13:19:13Z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